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E87415-4EB9-4BB5-970D-3522619393F1}" type="datetimeFigureOut">
              <a:rPr lang="en-US" smtClean="0"/>
              <a:pPr/>
              <a:t>8/15/2018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B811F2-B314-4A14-9E7D-8A43B3415E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GOVERNMENT ART AND SCIENCE COLLEGE AURANGABAD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DEPARTMENT OF HOME SCIENCE</a:t>
            </a: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RESEARCH  METHODS  &amp;  STATISTICS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Ku.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Sheela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 Janjal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yr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Research Methods &amp; Statistics (Sessional)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3810000"/>
            <a:ext cx="54864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DIABETES MELLITUS (DM)</a:t>
            </a:r>
            <a:endParaRPr 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4" descr="G:\Shree Printers\Govt. 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981200"/>
            <a:ext cx="1295400" cy="990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home science\Desktop\s.k.-diabetes\diabetes\images (3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0"/>
            <a:ext cx="3810000" cy="2971800"/>
          </a:xfrm>
          <a:prstGeom prst="rect">
            <a:avLst/>
          </a:prstGeom>
          <a:noFill/>
        </p:spPr>
      </p:pic>
      <p:pic>
        <p:nvPicPr>
          <p:cNvPr id="19460" name="Picture 4" descr="C:\Users\home science\Desktop\s.k.-diabetes\diabetes\diabetes-education-presentation-15-7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276600"/>
            <a:ext cx="3657600" cy="3124200"/>
          </a:xfrm>
          <a:prstGeom prst="rect">
            <a:avLst/>
          </a:prstGeom>
          <a:noFill/>
        </p:spPr>
      </p:pic>
      <p:pic>
        <p:nvPicPr>
          <p:cNvPr id="19461" name="Picture 5" descr="C:\Users\home science\Desktop\s.k.-diabetes\diabetes\diabetes-education-presentation-12-72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124200"/>
            <a:ext cx="3810000" cy="3038475"/>
          </a:xfrm>
          <a:prstGeom prst="rect">
            <a:avLst/>
          </a:prstGeom>
          <a:noFill/>
        </p:spPr>
      </p:pic>
      <p:pic>
        <p:nvPicPr>
          <p:cNvPr id="19462" name="Picture 6" descr="C:\Users\home science\Desktop\s.k.-diabetes\diabetes\download (1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152400"/>
            <a:ext cx="41910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86000"/>
            <a:ext cx="7697107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40804"/>
            <a:ext cx="7756226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    CONTENT</a:t>
            </a:r>
          </a:p>
          <a:p>
            <a:endParaRPr lang="en-US" sz="3200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3200" dirty="0" smtClean="0"/>
              <a:t>INTRODUCTION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3200" dirty="0" smtClean="0"/>
              <a:t>TYPES OF DIABETES MELLITUS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3200" dirty="0" smtClean="0"/>
              <a:t>RISK FACTOR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3200" dirty="0" smtClean="0"/>
              <a:t>DIABETIC COMPLICATION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3200" dirty="0" smtClean="0"/>
              <a:t>FOODS THAT LOWER BLOOD SUGAR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DIABETES MELLITUS(DM):</a:t>
            </a:r>
          </a:p>
          <a:p>
            <a:pPr algn="ctr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commonly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referred to as diabetes, is a group of metabolic diseases in which there are high blood sugar levels over a prolonged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period.</a:t>
            </a:r>
            <a:r>
              <a:rPr lang="en-IN" sz="2800" dirty="0"/>
              <a:t> Diabetes is due to either the pancreas not producing enough insulin or the cells of the body not responding properly to the insulin </a:t>
            </a:r>
            <a:r>
              <a:rPr lang="en-IN" sz="2800" dirty="0" smtClean="0"/>
              <a:t>produced.</a:t>
            </a: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2050" name="Picture 2" descr="C:\Users\home science\Desktop\s.k.-diabetes\diabetes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0"/>
            <a:ext cx="2895600" cy="1371600"/>
          </a:xfrm>
          <a:prstGeom prst="rect">
            <a:avLst/>
          </a:prstGeom>
          <a:noFill/>
        </p:spPr>
      </p:pic>
      <p:pic>
        <p:nvPicPr>
          <p:cNvPr id="2052" name="Picture 4" descr="C:\Users\home science\Desktop\s.k.-diabetes\diabetes\images (4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105400"/>
            <a:ext cx="35052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en-US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ypes of diabetes mellitus:</a:t>
            </a:r>
            <a:endParaRPr kumimoji="0" lang="en-US" sz="3200" b="1" i="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400" b="1" i="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1)Type 1 DM</a:t>
            </a:r>
            <a:r>
              <a:rPr kumimoji="0" lang="en-US" sz="24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this type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pancreas's failure to produce enough insulin. 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This referred as "insulin-dependent diabetes mellitus"       (IDDM) or "juvenile diabetes". 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cause is unknown.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sz="2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home science\Desktop\s.k.-diabetes\diabetes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0"/>
            <a:ext cx="3886200" cy="1066800"/>
          </a:xfrm>
          <a:prstGeom prst="rect">
            <a:avLst/>
          </a:prstGeom>
          <a:noFill/>
        </p:spPr>
      </p:pic>
      <p:pic>
        <p:nvPicPr>
          <p:cNvPr id="3076" name="Picture 4" descr="C:\Users\home science\Desktop\s.k.-diabetes\diabetes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505200"/>
            <a:ext cx="48006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2)Type 2 DM</a:t>
            </a:r>
            <a:r>
              <a:rPr kumimoji="0" lang="en-US" sz="24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In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this type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cells fail to respond to insulin properly. 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 the disease progresses a lack of insulin may develop. 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This 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referred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 "non insulin-dependent diabetes mellitus" (NIDDM) or "adult-onset diabetes".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The primary cause is excessive body weight and not enough exercise.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home science\Desktop\s.k.-diabetes\diabetes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819400"/>
            <a:ext cx="44958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3)Gestational diabetes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This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occurs when pregnant women without a previous history of diabetes develop high blood-sugar levels.</a:t>
            </a:r>
            <a:endParaRPr lang="en-US" sz="2400" dirty="0"/>
          </a:p>
        </p:txBody>
      </p:sp>
      <p:pic>
        <p:nvPicPr>
          <p:cNvPr id="17410" name="Picture 2" descr="C:\Users\home science\Desktop\s.k.-diabetes\diabetes\download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752600"/>
            <a:ext cx="4648200" cy="3810000"/>
          </a:xfrm>
          <a:prstGeom prst="rect">
            <a:avLst/>
          </a:prstGeom>
          <a:noFill/>
        </p:spPr>
      </p:pic>
      <p:pic>
        <p:nvPicPr>
          <p:cNvPr id="17411" name="Picture 3" descr="C:\Users\home science\Desktop\s.k.-diabetes\diabetes\download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828800"/>
            <a:ext cx="39624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home science\Desktop\s.k.-diabetes\diabetes\diabetes-mellitus-12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3820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home science\Desktop\s.k.-diabetes\diabetes\diabetes-education-presentation-9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7772400" cy="2895599"/>
          </a:xfrm>
          <a:prstGeom prst="rect">
            <a:avLst/>
          </a:prstGeom>
          <a:noFill/>
        </p:spPr>
      </p:pic>
      <p:pic>
        <p:nvPicPr>
          <p:cNvPr id="18436" name="Picture 4" descr="C:\Users\home science\Desktop\s.k.-diabetes\diabetes\diabetes-education-presentation-10-7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429000"/>
            <a:ext cx="8001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home science\Desktop\s.k.-diabetes\diabetes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458200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103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science</dc:creator>
  <cp:lastModifiedBy>USER</cp:lastModifiedBy>
  <cp:revision>56</cp:revision>
  <dcterms:created xsi:type="dcterms:W3CDTF">2016-03-21T06:54:04Z</dcterms:created>
  <dcterms:modified xsi:type="dcterms:W3CDTF">2018-08-16T03:15:47Z</dcterms:modified>
</cp:coreProperties>
</file>